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79" r:id="rId15"/>
    <p:sldId id="278" r:id="rId16"/>
    <p:sldId id="269" r:id="rId17"/>
    <p:sldId id="270" r:id="rId18"/>
    <p:sldId id="277" r:id="rId19"/>
    <p:sldId id="272" r:id="rId20"/>
    <p:sldId id="273" r:id="rId21"/>
    <p:sldId id="274" r:id="rId22"/>
    <p:sldId id="276" r:id="rId23"/>
    <p:sldId id="271" r:id="rId24"/>
    <p:sldId id="280" r:id="rId25"/>
    <p:sldId id="275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4EFC-A2FC-4AAE-81A4-3C5579AD6937}" type="datetimeFigureOut">
              <a:rPr lang="ru-RU" smtClean="0"/>
              <a:t>пн 14.06.21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6150-024E-4F40-A8CD-C2B782952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507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4EFC-A2FC-4AAE-81A4-3C5579AD6937}" type="datetimeFigureOut">
              <a:rPr lang="ru-RU" smtClean="0"/>
              <a:t>пн 14.06.21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6150-024E-4F40-A8CD-C2B782952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19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4EFC-A2FC-4AAE-81A4-3C5579AD6937}" type="datetimeFigureOut">
              <a:rPr lang="ru-RU" smtClean="0"/>
              <a:t>пн 14.06.21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6150-024E-4F40-A8CD-C2B782952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15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4EFC-A2FC-4AAE-81A4-3C5579AD6937}" type="datetimeFigureOut">
              <a:rPr lang="ru-RU" smtClean="0"/>
              <a:t>пн 14.06.21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6150-024E-4F40-A8CD-C2B782952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302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4EFC-A2FC-4AAE-81A4-3C5579AD6937}" type="datetimeFigureOut">
              <a:rPr lang="ru-RU" smtClean="0"/>
              <a:t>пн 14.06.21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6150-024E-4F40-A8CD-C2B782952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09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4EFC-A2FC-4AAE-81A4-3C5579AD6937}" type="datetimeFigureOut">
              <a:rPr lang="ru-RU" smtClean="0"/>
              <a:t>пн 14.06.21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6150-024E-4F40-A8CD-C2B782952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275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4EFC-A2FC-4AAE-81A4-3C5579AD6937}" type="datetimeFigureOut">
              <a:rPr lang="ru-RU" smtClean="0"/>
              <a:t>пн 14.06.21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6150-024E-4F40-A8CD-C2B782952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674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4EFC-A2FC-4AAE-81A4-3C5579AD6937}" type="datetimeFigureOut">
              <a:rPr lang="ru-RU" smtClean="0"/>
              <a:t>пн 14.06.21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6150-024E-4F40-A8CD-C2B782952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642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4EFC-A2FC-4AAE-81A4-3C5579AD6937}" type="datetimeFigureOut">
              <a:rPr lang="ru-RU" smtClean="0"/>
              <a:t>пн 14.06.21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6150-024E-4F40-A8CD-C2B782952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72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4EFC-A2FC-4AAE-81A4-3C5579AD6937}" type="datetimeFigureOut">
              <a:rPr lang="ru-RU" smtClean="0"/>
              <a:t>пн 14.06.21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6150-024E-4F40-A8CD-C2B782952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773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4EFC-A2FC-4AAE-81A4-3C5579AD6937}" type="datetimeFigureOut">
              <a:rPr lang="ru-RU" smtClean="0"/>
              <a:t>пн 14.06.21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16150-024E-4F40-A8CD-C2B782952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056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64EFC-A2FC-4AAE-81A4-3C5579AD6937}" type="datetimeFigureOut">
              <a:rPr lang="ru-RU" smtClean="0"/>
              <a:t>пн 14.06.21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16150-024E-4F40-A8CD-C2B782952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43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1257" y="237506"/>
            <a:ext cx="86096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для занятия по ознакомлению с окружающим миром  в подготовительной группе «Скоро в школу»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3958" y="4037610"/>
            <a:ext cx="4483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воспитатель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Хайриева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https://www.zlatcbs.ru/images/novosti/2020/1sent20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60" y="1571777"/>
            <a:ext cx="6817742" cy="518148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08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91294" y="439388"/>
            <a:ext cx="9537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детей встречает учитель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3" y="1085720"/>
            <a:ext cx="9084623" cy="557458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57685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58523" y="121123"/>
            <a:ext cx="4405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 зовет звонок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https://im0-tub-ru.yandex.net/i?id=abbfd2b3c19495a9de0337d4e79d08aa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68" y="767454"/>
            <a:ext cx="8704614" cy="580307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ks-region69.com/wp-content/uploads/2018/05/poslednij-1024x98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16" y="121123"/>
            <a:ext cx="5213599" cy="500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54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39190" y="89503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 светлая, просторная комната называется «школьный класс».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Перемена.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92"/>
          <a:stretch/>
        </p:blipFill>
        <p:spPr bwMode="auto">
          <a:xfrm>
            <a:off x="281049" y="1365664"/>
            <a:ext cx="9767552" cy="524889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25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1886" y="368135"/>
            <a:ext cx="11257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классах стоят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ученические столы. Эти столы называют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партами за которыми ученики сидят на уроках. За ними очень удобно читать, писать, рисовать.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fsd.multiurok.ru/html/2019/05/17/s_5cdef04098e87/img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6" y="1712549"/>
            <a:ext cx="8798420" cy="514545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19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3127" y="261257"/>
            <a:ext cx="1065216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каждого ученика есть свои школьные принадлежности: </a:t>
            </a:r>
            <a:r>
              <a:rPr lang="ru-RU" sz="32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учебники,тетради,ручки,карандаши</a:t>
            </a:r>
            <a:r>
              <a:rPr lang="ru-RU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, линейка, клей, пенал .</a:t>
            </a:r>
            <a:r>
              <a:rPr lang="ru-RU" dirty="0"/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эти принадлежности ученики носят в школу в портфеле</a:t>
            </a:r>
            <a:r>
              <a:rPr lang="ru-RU" dirty="0"/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s://im0-tub-ru.yandex.net/i?id=0722b6f232dcdedbf0edc445049a41d3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" y="2323360"/>
            <a:ext cx="5840559" cy="399354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ds05.infourok.ru/uploads/ex/00c6/00009d05-5fcaa9ba/hello_html_m5d679f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898" y="1717619"/>
            <a:ext cx="7074102" cy="524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89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8129" y="118753"/>
            <a:ext cx="119109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еще, у ученика есть дневник. Дневник-основной документ </a:t>
            </a:r>
            <a:r>
              <a:rPr lang="ru-RU" sz="32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школьника.Туда</a:t>
            </a:r>
            <a:r>
              <a:rPr lang="ru-RU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ученик записывает домашние </a:t>
            </a:r>
            <a:r>
              <a:rPr lang="ru-RU" sz="32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задания.А</a:t>
            </a:r>
            <a:r>
              <a:rPr lang="ru-RU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 выставляет отмет</a:t>
            </a:r>
            <a:r>
              <a:rPr lang="ru-RU" sz="3200" b="0" i="0" dirty="0" smtClean="0">
                <a:solidFill>
                  <a:srgbClr val="6666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ttps://img1.liveinternet.ru/images/attach/c/1/50/668/50668999_1257192826_nedel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3786"/>
            <a:ext cx="9591091" cy="550421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61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075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0005" y="237506"/>
            <a:ext cx="89539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еще в классе есть доска, там учитель и ученики пишут мелом.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Урок математики.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96"/>
          <a:stretch/>
        </p:blipFill>
        <p:spPr bwMode="auto">
          <a:xfrm>
            <a:off x="606837" y="1211283"/>
            <a:ext cx="9036419" cy="521877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08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18959" y="513009"/>
            <a:ext cx="94679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Детей, которые учатся в школе, называют учениками</a:t>
            </a:r>
            <a:endParaRPr lang="ru-RU" sz="3200" dirty="0"/>
          </a:p>
        </p:txBody>
      </p:sp>
      <p:pic>
        <p:nvPicPr>
          <p:cNvPr id="5122" name="Picture 2" descr="http://www.xn--c1aa4bh.xn--p1ai/uploads/posts/2020-12/1606964711_131617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4" y="1142658"/>
            <a:ext cx="10055646" cy="567046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2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266" name="Picture 2" descr="Урок русского языка.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39" b="-1"/>
          <a:stretch/>
        </p:blipFill>
        <p:spPr bwMode="auto">
          <a:xfrm>
            <a:off x="0" y="2493818"/>
            <a:ext cx="7695626" cy="445621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edu.1sept.ru/courses/ED-12-015.w100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304" y="231135"/>
            <a:ext cx="5417334" cy="399257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4385" y="139100"/>
            <a:ext cx="71386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у детей есть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уроки математики, русского языка, чтение и др.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0368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62868" y="548635"/>
            <a:ext cx="66735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В школе все дети дружат со спортом.</a:t>
            </a:r>
            <a:endParaRPr lang="ru-RU" sz="3200" dirty="0"/>
          </a:p>
        </p:txBody>
      </p:sp>
      <p:pic>
        <p:nvPicPr>
          <p:cNvPr id="7170" name="Picture 2" descr="Уроки физкультуры.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8"/>
          <a:stretch/>
        </p:blipFill>
        <p:spPr bwMode="auto">
          <a:xfrm>
            <a:off x="284748" y="1133410"/>
            <a:ext cx="8912832" cy="537324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79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10150" y="653143"/>
            <a:ext cx="65433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 в школу мы пойдём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портфель с собой возьмём.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Книжки, ручки, карандаш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в портфель положим наш.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мы читать, писать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учиться все на «пять»!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27" y="178130"/>
            <a:ext cx="5413123" cy="566453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90084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3761" y="166256"/>
            <a:ext cx="103790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есть уроки музыки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Уроки музыки.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8"/>
          <a:stretch/>
        </p:blipFill>
        <p:spPr bwMode="auto">
          <a:xfrm>
            <a:off x="403761" y="1068780"/>
            <a:ext cx="9737766" cy="537055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12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5" y="-166213"/>
            <a:ext cx="12192000" cy="6858000"/>
          </a:xfrm>
          <a:prstGeom prst="rect">
            <a:avLst/>
          </a:prstGeom>
        </p:spPr>
      </p:pic>
      <p:pic>
        <p:nvPicPr>
          <p:cNvPr id="9218" name="Picture 2" descr="Уроки рисования и аппликации.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" t="23220" r="351" b="-415"/>
          <a:stretch/>
        </p:blipFill>
        <p:spPr bwMode="auto">
          <a:xfrm>
            <a:off x="605642" y="1314725"/>
            <a:ext cx="6201428" cy="347103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5642" y="237506"/>
            <a:ext cx="73687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у детей есть уроки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рисования и аппликации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https://fsd.multiurok.ru/html/2019/05/17/s_5cdef04098e87/img3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9" t="-10649" r="779" b="10649"/>
          <a:stretch/>
        </p:blipFill>
        <p:spPr bwMode="auto">
          <a:xfrm>
            <a:off x="4527261" y="793114"/>
            <a:ext cx="7664739" cy="574855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00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6882" y="261258"/>
            <a:ext cx="113765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дети занимаются 45 минут, а потом идут отдыхать. Время отдыха называют переменой. На перемене дети играют, проветривают кабинет или идут в столовую.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s://avatars.mds.yandex.net/get-zen_doc/3813718/pub_60605ff19a49cb03ec889d11_6060647c301c9c43eb03715d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" y="1714026"/>
            <a:ext cx="8534240" cy="500740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33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5007" y="332509"/>
            <a:ext cx="99752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перемене ученики смогут подкормиться в столовой, где повара готовят очень вкусные блюда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news.allelets.ru/data/images/news/16473/large2/c260f0b94af5d1be38e55d1a1c62ec5db03c93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07" y="1213071"/>
            <a:ext cx="9271667" cy="564492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18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5007" y="332509"/>
            <a:ext cx="1190699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дорогие мои ребята, я хочу проверить ваши знания о школе. Как называется светлый и уютный дом ,куда дети приходят за знаниями? Как в школе называют письменные столы? Чем можно писать на школьной доске? Кто в школе учит детей? Как называется самый главный документ школьника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https://news.guranka.ru/data/content/2020/5565/47325ad908fea00453253cfeb964a71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863" y="2890496"/>
            <a:ext cx="6066519" cy="396750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01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5003" y="320635"/>
            <a:ext cx="97021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Здравствуй, школа! Вот учитель, В классе новые друзья. Постараюсь на  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«отлично»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Изучать науки я!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s://i.ytimg.com/vi/m9K0yyftJqA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5" y="1294410"/>
            <a:ext cx="9394701" cy="528452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56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85153" y="358630"/>
            <a:ext cx="79335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школа. В школе много классов.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7"/>
          <a:stretch/>
        </p:blipFill>
        <p:spPr>
          <a:xfrm>
            <a:off x="899440" y="1638795"/>
            <a:ext cx="7798282" cy="477388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4798581" y="6266006"/>
            <a:ext cx="3206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№2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40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880"/>
            <a:ext cx="6814536" cy="426324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514" y="1620422"/>
            <a:ext cx="6472794" cy="500062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127790" y="4120734"/>
            <a:ext cx="1240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3761" y="4654480"/>
            <a:ext cx="40019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Школа светлая ,теплая. В школе много кабинетов.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62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061"/>
            <a:ext cx="7470323" cy="560274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4" b="12508"/>
          <a:stretch/>
        </p:blipFill>
        <p:spPr>
          <a:xfrm>
            <a:off x="6163294" y="546264"/>
            <a:ext cx="5791192" cy="437337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99981" y="708395"/>
            <a:ext cx="1356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56936" y="4645622"/>
            <a:ext cx="2288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начальная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27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8499"/>
            <a:ext cx="7101444" cy="532608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5723907" y="6069916"/>
            <a:ext cx="1947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816" y="516881"/>
            <a:ext cx="5066382" cy="380483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 flipH="1">
            <a:off x="8747041" y="4003591"/>
            <a:ext cx="2130755" cy="383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94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540" y="185367"/>
            <a:ext cx="10058400" cy="253041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7" r="3519"/>
          <a:stretch/>
        </p:blipFill>
        <p:spPr>
          <a:xfrm>
            <a:off x="206503" y="2588821"/>
            <a:ext cx="6939892" cy="399831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 flipH="1">
            <a:off x="7255822" y="3230088"/>
            <a:ext cx="1496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91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36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002" y="280400"/>
            <a:ext cx="6573687" cy="493026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855276" y="5026000"/>
            <a:ext cx="1124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427" y="2050460"/>
            <a:ext cx="6254337" cy="469075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430570" y="1681128"/>
            <a:ext cx="1240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88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766462" cy="582484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25483" y="6270459"/>
            <a:ext cx="1356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№68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88331" y="213756"/>
            <a:ext cx="4405747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Школа – это светлый дом, Мы учиться будем в нём. Там научимся писать, Складывать и умножать.</a:t>
            </a:r>
          </a:p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многое узнаем: О своём любимом крае, О горах и океанах, О материках и странах;</a:t>
            </a:r>
          </a:p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куда впадают реки, И какими были греки, И какие есть моря, И как вертится Земля.</a:t>
            </a:r>
          </a:p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мастерские есть… Интересных дел не счесть! И звонок весёлый. Вот что значит «школа»!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19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447</Words>
  <Application>Microsoft Office PowerPoint</Application>
  <PresentationFormat>Широкоэкранный</PresentationFormat>
  <Paragraphs>41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18</cp:revision>
  <dcterms:created xsi:type="dcterms:W3CDTF">2021-06-13T18:31:33Z</dcterms:created>
  <dcterms:modified xsi:type="dcterms:W3CDTF">2021-06-14T17:52:32Z</dcterms:modified>
</cp:coreProperties>
</file>